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purl.oclc.org/ooxml/officeDocument/relationships/extendedProperties" Target="docProps/app.xml"/><Relationship Id="rId2" Type="http://schemas.openxmlformats.org/package/2006/relationships/metadata/core-properties" Target="docProps/core.xml"/><Relationship Id="rId1" Type="http://purl.oclc.org/ooxml/officeDocument/relationships/officeDocument" Target="ppt/presentation.xml"/></Relationships>
</file>

<file path=ppt/presentation.xml><?xml version="1.0" encoding="utf-8"?>
<p:presentation xmlns:a="http://purl.oclc.org/ooxml/drawingml/main" xmlns:r="http://purl.oclc.org/ooxml/officeDocument/relationships" xmlns:p="http://purl.oclc.org/ooxml/presentationml/main" saveSubsetFonts="1" conformance="strict">
  <p:sldMasterIdLst>
    <p:sldMasterId id="2147483648" r:id="rId1"/>
  </p:sldMasterIdLst>
  <p:handoutMasterIdLst>
    <p:handoutMasterId r:id="rId7"/>
  </p:handoutMasterIdLst>
  <p:sldIdLst>
    <p:sldId id="263" r:id="rId2"/>
    <p:sldId id="266" r:id="rId3"/>
    <p:sldId id="269" r:id="rId4"/>
    <p:sldId id="270" r:id="rId5"/>
    <p:sldId id="271" r:id="rId6"/>
  </p:sldIdLst>
  <p:sldSz cx="9144000" cy="5143500" type="screen16x9"/>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51">
          <p15:clr>
            <a:srgbClr val="A4A3A4"/>
          </p15:clr>
        </p15:guide>
        <p15:guide id="2" pos="3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purl.oclc.org/ooxml/drawingml/main" xmlns:r="http://purl.oclc.org/ooxml/officeDocument/relationships" xmlns:p="http://purl.oclc.org/ooxml/presentationml/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2E"/>
    <a:srgbClr val="00A6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purl.oclc.org/ooxml/drawingml/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
            </a:schemeClr>
          </a:solidFill>
        </a:fill>
      </a:tcStyle>
    </a:wholeTbl>
    <a:band1H>
      <a:tcStyle>
        <a:tcBdr/>
        <a:fill>
          <a:solidFill>
            <a:schemeClr val="accent1">
              <a:tint val="40%"/>
            </a:schemeClr>
          </a:solidFill>
        </a:fill>
      </a:tcStyle>
    </a:band1H>
    <a:band2H>
      <a:tcStyle>
        <a:tcBdr/>
      </a:tcStyle>
    </a:band2H>
    <a:band1V>
      <a:tcStyle>
        <a:tcBdr/>
        <a:fill>
          <a:solidFill>
            <a:schemeClr val="accent1">
              <a:tint val="4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purl.oclc.org/ooxml/drawingml/main" xmlns:r="http://purl.oclc.org/ooxml/officeDocument/relationships" xmlns:p="http://purl.oclc.org/ooxml/presentationml/main">
  <p:normalViewPr horzBarState="maximized">
    <p:restoredLeft sz="14.995%" autoAdjust="0"/>
    <p:restoredTop sz="94.66%"/>
  </p:normalViewPr>
  <p:slideViewPr>
    <p:cSldViewPr>
      <p:cViewPr varScale="1">
        <p:scale>
          <a:sx n="146" d="100"/>
          <a:sy n="146" d="100"/>
        </p:scale>
        <p:origin x="552" y="138"/>
      </p:cViewPr>
      <p:guideLst>
        <p:guide orient="horz" pos="3151"/>
        <p:guide pos="3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8" d="100"/>
          <a:sy n="98" d="100"/>
        </p:scale>
        <p:origin x="-3564"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purl.oclc.org/ooxml/officeDocument/relationships/presProps" Target="presProps.xml"/><Relationship Id="rId3" Type="http://purl.oclc.org/ooxml/officeDocument/relationships/slide" Target="slides/slide2.xml"/><Relationship Id="rId7" Type="http://purl.oclc.org/ooxml/officeDocument/relationships/handoutMaster" Target="handoutMasters/handoutMaster1.xml"/><Relationship Id="rId2" Type="http://purl.oclc.org/ooxml/officeDocument/relationships/slide" Target="slides/slide1.xml"/><Relationship Id="rId1" Type="http://purl.oclc.org/ooxml/officeDocument/relationships/slideMaster" Target="slideMasters/slideMaster1.xml"/><Relationship Id="rId6" Type="http://purl.oclc.org/ooxml/officeDocument/relationships/slide" Target="slides/slide5.xml"/><Relationship Id="rId11" Type="http://purl.oclc.org/ooxml/officeDocument/relationships/tableStyles" Target="tableStyles.xml"/><Relationship Id="rId5" Type="http://purl.oclc.org/ooxml/officeDocument/relationships/slide" Target="slides/slide4.xml"/><Relationship Id="rId10" Type="http://purl.oclc.org/ooxml/officeDocument/relationships/theme" Target="theme/theme1.xml"/><Relationship Id="rId4" Type="http://purl.oclc.org/ooxml/officeDocument/relationships/slide" Target="slides/slide3.xml"/><Relationship Id="rId9" Type="http://purl.oclc.org/ooxml/officeDocument/relationships/viewProps" Target="viewProps.xml"/></Relationships>
</file>

<file path=ppt/handoutMasters/_rels/handoutMaster1.xml.rels><?xml version="1.0" encoding="UTF-8" standalone="yes"?>
<Relationships xmlns="http://schemas.openxmlformats.org/package/2006/relationships"><Relationship Id="rId1" Type="http://purl.oclc.org/ooxml/officeDocument/relationships/theme" Target="../theme/theme2.xml"/></Relationships>
</file>

<file path=ppt/handoutMasters/handoutMaster1.xml><?xml version="1.0" encoding="utf-8"?>
<p:handoutMaster xmlns:a="http://purl.oclc.org/ooxml/drawingml/main" xmlns:r="http://purl.oclc.org/ooxml/officeDocument/relationships" xmlns:p="http://purl.oclc.org/ooxml/presentationml/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0E893DD-2550-44B0-8DB7-EF908CE380FD}" type="datetimeFigureOut">
              <a:rPr lang="nl-NL" smtClean="0"/>
              <a:pPr/>
              <a:t>4-6-2018</a:t>
            </a:fld>
            <a:endParaRPr lang="nl-NL"/>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96CAD8C-ED6C-4C3B-926F-8744773A8263}" type="slidenum">
              <a:rPr lang="nl-NL" smtClean="0"/>
              <a:pPr/>
              <a:t>‹#›</a:t>
            </a:fld>
            <a:endParaRPr lang="nl-NL"/>
          </a:p>
        </p:txBody>
      </p:sp>
    </p:spTree>
    <p:extLst>
      <p:ext uri="{BB962C8B-B14F-4D97-AF65-F5344CB8AC3E}">
        <p14:creationId xmlns:p14="http://schemas.microsoft.com/office/powerpoint/2010/main" val="22817323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purl.oclc.org/ooxml/officeDocument/relationships/image" Target="../media/image3.jpeg"/><Relationship Id="rId1" Type="http://purl.oclc.org/ooxml/officeDocument/relationships/slideMaster" Target="../slideMasters/slideMaster1.xml"/></Relationships>
</file>

<file path=ppt/slideLayouts/_rels/slideLayout2.xml.rels><?xml version="1.0" encoding="UTF-8" standalone="yes"?>
<Relationships xmlns="http://schemas.openxmlformats.org/package/2006/relationships"><Relationship Id="rId2" Type="http://purl.oclc.org/ooxml/officeDocument/relationships/image" Target="../media/image1.jpeg"/><Relationship Id="rId1" Type="http://purl.oclc.org/ooxml/officeDocument/relationships/slideMaster" Target="../slideMasters/slideMaster1.xml"/></Relationships>
</file>

<file path=ppt/slideLayouts/_rels/slideLayout3.xml.rels><?xml version="1.0" encoding="UTF-8" standalone="yes"?>
<Relationships xmlns="http://schemas.openxmlformats.org/package/2006/relationships"><Relationship Id="rId2" Type="http://purl.oclc.org/ooxml/officeDocument/relationships/image" Target="../media/image1.jpeg"/><Relationship Id="rId1" Type="http://purl.oclc.org/ooxml/officeDocument/relationships/slideMaster" Target="../slideMasters/slideMaster1.xml"/></Relationships>
</file>

<file path=ppt/slideLayouts/_rels/slideLayout4.xml.rels><?xml version="1.0" encoding="UTF-8" standalone="yes"?>
<Relationships xmlns="http://schemas.openxmlformats.org/package/2006/relationships"><Relationship Id="rId2" Type="http://purl.oclc.org/ooxml/officeDocument/relationships/image" Target="../media/image1.jpeg"/><Relationship Id="rId1" Type="http://purl.oclc.org/ooxml/officeDocument/relationships/slideMaster" Target="../slideMasters/slideMaster1.xml"/></Relationships>
</file>

<file path=ppt/slideLayouts/slideLayout1.xml><?xml version="1.0" encoding="utf-8"?>
<p:sldLayout xmlns:a="http://purl.oclc.org/ooxml/drawingml/main" xmlns:r="http://purl.oclc.org/ooxml/officeDocument/relationships" xmlns:p="http://purl.oclc.org/ooxml/presentationml/main" showMasterSp="0" type="title" preserve="1">
  <p:cSld name="Title Slid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23528" y="228453"/>
            <a:ext cx="6843735" cy="975145"/>
          </a:xfrm>
        </p:spPr>
        <p:txBody>
          <a:bodyPr anchor="b" anchorCtr="0">
            <a:noAutofit/>
          </a:bodyPr>
          <a:lstStyle>
            <a:lvl1pPr algn="l">
              <a:defRPr sz="3000">
                <a:solidFill>
                  <a:schemeClr val="bg1"/>
                </a:solidFill>
                <a:latin typeface="Arial" pitchFamily="34" charset="0"/>
                <a:cs typeface="Arial" pitchFamily="34" charset="0"/>
              </a:defRPr>
            </a:lvl1pPr>
          </a:lstStyle>
          <a:p>
            <a:r>
              <a:rPr lang="en-US" dirty="0"/>
              <a:t>Title of your presentation </a:t>
            </a:r>
            <a:br>
              <a:rPr lang="en-US" dirty="0"/>
            </a:br>
            <a:r>
              <a:rPr lang="de-DE" dirty="0"/>
              <a:t>(Arial </a:t>
            </a:r>
            <a:r>
              <a:rPr lang="de-DE" dirty="0" err="1"/>
              <a:t>bold</a:t>
            </a:r>
            <a:r>
              <a:rPr lang="de-DE" dirty="0"/>
              <a:t> 30 pts)</a:t>
            </a:r>
            <a:endParaRPr lang="nl-NL" dirty="0"/>
          </a:p>
        </p:txBody>
      </p:sp>
      <p:sp>
        <p:nvSpPr>
          <p:cNvPr id="3" name="Subtitle 2"/>
          <p:cNvSpPr>
            <a:spLocks noGrp="1"/>
          </p:cNvSpPr>
          <p:nvPr>
            <p:ph type="subTitle" idx="1" hasCustomPrompt="1"/>
          </p:nvPr>
        </p:nvSpPr>
        <p:spPr>
          <a:xfrm>
            <a:off x="323528" y="1275606"/>
            <a:ext cx="7272808" cy="648072"/>
          </a:xfrm>
        </p:spPr>
        <p:txBody>
          <a:bodyPr>
            <a:noAutofit/>
          </a:bodyPr>
          <a:lstStyle>
            <a:lvl1pPr marL="0" indent="0" algn="l">
              <a:buNone/>
              <a:defRPr sz="1800">
                <a:solidFill>
                  <a:schemeClr val="bg1"/>
                </a:solidFill>
                <a:latin typeface="Arial" pitchFamily="34" charset="0"/>
                <a:cs typeface="Arial" pitchFamily="34" charset="0"/>
              </a:defRPr>
            </a:lvl1pPr>
            <a:lvl2pPr marL="457200" indent="0" algn="ctr">
              <a:buNone/>
              <a:defRPr>
                <a:solidFill>
                  <a:schemeClr val="tx1">
                    <a:tint val="75%"/>
                  </a:schemeClr>
                </a:solidFill>
              </a:defRPr>
            </a:lvl2pPr>
            <a:lvl3pPr marL="914400" indent="0" algn="ctr">
              <a:buNone/>
              <a:defRPr>
                <a:solidFill>
                  <a:schemeClr val="tx1">
                    <a:tint val="75%"/>
                  </a:schemeClr>
                </a:solidFill>
              </a:defRPr>
            </a:lvl3pPr>
            <a:lvl4pPr marL="1371600" indent="0" algn="ctr">
              <a:buNone/>
              <a:defRPr>
                <a:solidFill>
                  <a:schemeClr val="tx1">
                    <a:tint val="75%"/>
                  </a:schemeClr>
                </a:solidFill>
              </a:defRPr>
            </a:lvl4pPr>
            <a:lvl5pPr marL="1828800" indent="0" algn="ctr">
              <a:buNone/>
              <a:defRPr>
                <a:solidFill>
                  <a:schemeClr val="tx1">
                    <a:tint val="75%"/>
                  </a:schemeClr>
                </a:solidFill>
              </a:defRPr>
            </a:lvl5pPr>
            <a:lvl6pPr marL="2286000" indent="0" algn="ctr">
              <a:buNone/>
              <a:defRPr>
                <a:solidFill>
                  <a:schemeClr val="tx1">
                    <a:tint val="75%"/>
                  </a:schemeClr>
                </a:solidFill>
              </a:defRPr>
            </a:lvl6pPr>
            <a:lvl7pPr marL="2743200" indent="0" algn="ctr">
              <a:buNone/>
              <a:defRPr>
                <a:solidFill>
                  <a:schemeClr val="tx1">
                    <a:tint val="75%"/>
                  </a:schemeClr>
                </a:solidFill>
              </a:defRPr>
            </a:lvl7pPr>
            <a:lvl8pPr marL="3200400" indent="0" algn="ctr">
              <a:buNone/>
              <a:defRPr>
                <a:solidFill>
                  <a:schemeClr val="tx1">
                    <a:tint val="75%"/>
                  </a:schemeClr>
                </a:solidFill>
              </a:defRPr>
            </a:lvl8pPr>
            <a:lvl9pPr marL="3657600" indent="0" algn="ctr">
              <a:buNone/>
              <a:defRPr>
                <a:solidFill>
                  <a:schemeClr val="tx1">
                    <a:tint val="75%"/>
                  </a:schemeClr>
                </a:solidFill>
              </a:defRPr>
            </a:lvl9pPr>
          </a:lstStyle>
          <a:p>
            <a:r>
              <a:rPr lang="en-GB" noProof="0" dirty="0"/>
              <a:t>Event/Occasion, date (Arial regular 18 </a:t>
            </a:r>
            <a:r>
              <a:rPr lang="en-GB" noProof="0" dirty="0" err="1"/>
              <a:t>pts</a:t>
            </a:r>
            <a:r>
              <a:rPr lang="en-GB" noProof="0" dirty="0"/>
              <a:t>) </a:t>
            </a:r>
          </a:p>
          <a:p>
            <a:r>
              <a:rPr lang="en-GB" noProof="0" dirty="0"/>
              <a:t>Name of the speaker (Arial regular 18 </a:t>
            </a:r>
            <a:r>
              <a:rPr lang="en-GB" noProof="0" dirty="0" err="1"/>
              <a:t>pts</a:t>
            </a:r>
            <a:r>
              <a:rPr lang="en-GB" noProof="0" dirty="0"/>
              <a:t>)</a:t>
            </a:r>
          </a:p>
        </p:txBody>
      </p:sp>
    </p:spTree>
  </p:cSld>
  <p:clrMapOvr>
    <a:masterClrMapping/>
  </p:clrMapOvr>
</p:sldLayout>
</file>

<file path=ppt/slideLayouts/slideLayout2.xml><?xml version="1.0" encoding="utf-8"?>
<p:sldLayout xmlns:a="http://purl.oclc.org/ooxml/drawingml/main" xmlns:r="http://purl.oclc.org/ooxml/officeDocument/relationships" xmlns:p="http://purl.oclc.org/ooxml/presentationml/main" preserve="1" userDrawn="1">
  <p:cSld name="Title and Conten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180000"/>
            <a:ext cx="6228000" cy="621000"/>
          </a:xfrm>
        </p:spPr>
        <p:txBody>
          <a:bodyPr/>
          <a:lstStyle>
            <a:lvl1pPr>
              <a:defRPr>
                <a:solidFill>
                  <a:srgbClr val="00A651"/>
                </a:solidFill>
              </a:defRPr>
            </a:lvl1pPr>
          </a:lstStyle>
          <a:p>
            <a:r>
              <a:rPr lang="en-GB" noProof="0" dirty="0"/>
              <a:t>Title of your slide (Arial bold 22 pts)</a:t>
            </a:r>
            <a:br>
              <a:rPr lang="en-GB" noProof="0" dirty="0"/>
            </a:br>
            <a:r>
              <a:rPr lang="en-GB" noProof="0" dirty="0"/>
              <a:t>Subtitle - if applicable - (Arial bold 22 pts)</a:t>
            </a:r>
          </a:p>
        </p:txBody>
      </p:sp>
      <p:sp>
        <p:nvSpPr>
          <p:cNvPr id="8" name="Content Placeholder 2"/>
          <p:cNvSpPr>
            <a:spLocks noGrp="1"/>
          </p:cNvSpPr>
          <p:nvPr>
            <p:ph idx="1" hasCustomPrompt="1"/>
          </p:nvPr>
        </p:nvSpPr>
        <p:spPr>
          <a:xfrm>
            <a:off x="468000" y="999000"/>
            <a:ext cx="8352472" cy="3780000"/>
          </a:xfrm>
        </p:spPr>
        <p:txBody>
          <a:bodyPr>
            <a:normAutofit/>
          </a:bodyPr>
          <a:lstStyle>
            <a:lvl1pPr marL="342900" marR="0" indent="-342900" algn="l" defTabSz="914400" rtl="0" eaLnBrk="1" fontAlgn="auto" latinLnBrk="0" hangingPunct="1">
              <a:lnSpc>
                <a:spcPct val="100%"/>
              </a:lnSpc>
              <a:spcBef>
                <a:spcPct val="20%"/>
              </a:spcBef>
              <a:spcAft>
                <a:spcPts val="0"/>
              </a:spcAft>
              <a:buClrTx/>
              <a:buSzTx/>
              <a:buFont typeface="Wingdings" panose="05000000000000000000" pitchFamily="2" charset="2"/>
              <a:buChar char="§"/>
              <a:tabLst/>
              <a:defRPr sz="2000" baseline="0%"/>
            </a:lvl1pPr>
            <a:lvl2pPr>
              <a:defRPr sz="1800"/>
            </a:lvl2pPr>
            <a:lvl3pPr>
              <a:defRPr sz="1600"/>
            </a:lvl3pPr>
            <a:lvl4pPr>
              <a:defRPr sz="1400"/>
            </a:lvl4pPr>
            <a:lvl5pPr>
              <a:defRPr sz="1400"/>
            </a:lvl5pPr>
          </a:lstStyle>
          <a:p>
            <a:pPr marL="0" marR="0" lvl="0" indent="0" algn="l" defTabSz="914400" rtl="0" eaLnBrk="1" fontAlgn="auto" latinLnBrk="0" hangingPunct="1">
              <a:lnSpc>
                <a:spcPct val="100%"/>
              </a:lnSpc>
              <a:spcBef>
                <a:spcPct val="20%"/>
              </a:spcBef>
              <a:spcAft>
                <a:spcPts val="0"/>
              </a:spcAft>
              <a:buClrTx/>
              <a:buSzTx/>
              <a:buFont typeface="Wingdings" panose="05000000000000000000" pitchFamily="2" charset="2"/>
              <a:buNone/>
              <a:tabLst/>
              <a:defRPr/>
            </a:pPr>
            <a:r>
              <a:rPr lang="en-GB" noProof="0" dirty="0"/>
              <a:t>Click to edit Master text styles (20 pts)</a:t>
            </a:r>
          </a:p>
          <a:p>
            <a:pPr lvl="0"/>
            <a:endParaRPr lang="en-GB" noProof="0" dirty="0"/>
          </a:p>
          <a:p>
            <a:pPr lvl="0"/>
            <a:r>
              <a:rPr lang="en-GB" noProof="0" dirty="0"/>
              <a:t>Click to edit Master text styles (20 pts)</a:t>
            </a:r>
          </a:p>
          <a:p>
            <a:pPr lvl="1"/>
            <a:r>
              <a:rPr lang="en-GB" noProof="0" dirty="0"/>
              <a:t>Second level (18 pts)</a:t>
            </a:r>
          </a:p>
          <a:p>
            <a:pPr lvl="2"/>
            <a:r>
              <a:rPr lang="en-GB" noProof="0" dirty="0"/>
              <a:t>Third level (16 pts)</a:t>
            </a:r>
          </a:p>
          <a:p>
            <a:pPr lvl="3"/>
            <a:r>
              <a:rPr lang="en-GB" noProof="0" dirty="0"/>
              <a:t>Fourth level (14 pts)</a:t>
            </a:r>
          </a:p>
          <a:p>
            <a:pPr lvl="4"/>
            <a:r>
              <a:rPr lang="en-GB" noProof="0" dirty="0"/>
              <a:t>Fifth level (14 pts)</a:t>
            </a:r>
          </a:p>
        </p:txBody>
      </p:sp>
    </p:spTree>
  </p:cSld>
  <p:clrMapOvr>
    <a:masterClrMapping/>
  </p:clrMapOvr>
</p:sldLayout>
</file>

<file path=ppt/slideLayouts/slideLayout3.xml><?xml version="1.0" encoding="utf-8"?>
<p:sldLayout xmlns:a="http://purl.oclc.org/ooxml/drawingml/main" xmlns:r="http://purl.oclc.org/ooxml/officeDocument/relationships" xmlns:p="http://purl.oclc.org/ooxml/presentationml/main" preserve="1" userDrawn="1">
  <p:cSld name="Title and Content lis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2" name="Content Placeholder 2"/>
          <p:cNvSpPr>
            <a:spLocks noGrp="1"/>
          </p:cNvSpPr>
          <p:nvPr>
            <p:ph idx="1" hasCustomPrompt="1"/>
          </p:nvPr>
        </p:nvSpPr>
        <p:spPr>
          <a:xfrm>
            <a:off x="468000" y="999000"/>
            <a:ext cx="8352472" cy="3780000"/>
          </a:xfrm>
        </p:spPr>
        <p:txBody>
          <a:bodyPr>
            <a:normAutofit/>
          </a:bodyPr>
          <a:lstStyle>
            <a:lvl1pPr>
              <a:buNone/>
              <a:defRPr sz="2000" baseline="0%"/>
            </a:lvl1pPr>
            <a:lvl2pPr>
              <a:defRPr sz="2000"/>
            </a:lvl2pPr>
            <a:lvl3pPr>
              <a:defRPr sz="1800"/>
            </a:lvl3pPr>
            <a:lvl4pPr>
              <a:defRPr sz="1600"/>
            </a:lvl4pPr>
            <a:lvl5pPr>
              <a:defRPr sz="1600"/>
            </a:lvl5pPr>
          </a:lstStyle>
          <a:p>
            <a:pPr lvl="0"/>
            <a:r>
              <a:rPr lang="en-US" noProof="0" dirty="0"/>
              <a:t>Click to edit Master text styles (20 pts)</a:t>
            </a:r>
          </a:p>
        </p:txBody>
      </p:sp>
      <p:sp>
        <p:nvSpPr>
          <p:cNvPr id="2" name="Title 1"/>
          <p:cNvSpPr>
            <a:spLocks noGrp="1"/>
          </p:cNvSpPr>
          <p:nvPr>
            <p:ph type="title" hasCustomPrompt="1"/>
          </p:nvPr>
        </p:nvSpPr>
        <p:spPr>
          <a:xfrm>
            <a:off x="467544" y="180000"/>
            <a:ext cx="6228000" cy="621000"/>
          </a:xfrm>
        </p:spPr>
        <p:txBody>
          <a:bodyPr/>
          <a:lstStyle>
            <a:lvl1pPr>
              <a:defRPr>
                <a:solidFill>
                  <a:schemeClr val="accent1"/>
                </a:solidFill>
              </a:defRPr>
            </a:lvl1pPr>
          </a:lstStyle>
          <a:p>
            <a:r>
              <a:rPr lang="en-GB" noProof="0" dirty="0"/>
              <a:t>Title of your slide (Arial bold 22 pts)</a:t>
            </a:r>
            <a:br>
              <a:rPr lang="en-GB" noProof="0" dirty="0"/>
            </a:br>
            <a:r>
              <a:rPr lang="en-GB" noProof="0" dirty="0"/>
              <a:t>Subtitle - if applicable - (Arial bold 22 pts)</a:t>
            </a:r>
          </a:p>
        </p:txBody>
      </p:sp>
    </p:spTree>
  </p:cSld>
  <p:clrMapOvr>
    <a:masterClrMapping/>
  </p:clrMapOvr>
</p:sldLayout>
</file>

<file path=ppt/slideLayouts/slideLayout4.xml><?xml version="1.0" encoding="utf-8"?>
<p:sldLayout xmlns:a="http://purl.oclc.org/ooxml/drawingml/main" xmlns:r="http://purl.oclc.org/ooxml/officeDocument/relationships" xmlns:p="http://purl.oclc.org/ooxml/presentationml/main" preserve="1" userDrawn="1">
  <p:cSld name="Char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7544" y="180000"/>
            <a:ext cx="6228000" cy="621000"/>
          </a:xfrm>
        </p:spPr>
        <p:txBody>
          <a:bodyPr anchor="b" anchorCtr="0"/>
          <a:lstStyle>
            <a:lvl1pPr>
              <a:defRPr sz="2200">
                <a:solidFill>
                  <a:schemeClr val="accent1"/>
                </a:solidFill>
              </a:defRPr>
            </a:lvl1pPr>
          </a:lstStyle>
          <a:p>
            <a:r>
              <a:rPr lang="en-GB" noProof="0" dirty="0"/>
              <a:t>Example of a chart</a:t>
            </a:r>
          </a:p>
        </p:txBody>
      </p:sp>
      <p:sp>
        <p:nvSpPr>
          <p:cNvPr id="7" name="Content Placeholder 2"/>
          <p:cNvSpPr>
            <a:spLocks noGrp="1"/>
          </p:cNvSpPr>
          <p:nvPr>
            <p:ph idx="1" hasCustomPrompt="1"/>
          </p:nvPr>
        </p:nvSpPr>
        <p:spPr>
          <a:xfrm>
            <a:off x="468000" y="999000"/>
            <a:ext cx="8352000" cy="3780000"/>
          </a:xfrm>
        </p:spPr>
        <p:txBody>
          <a:bodyPr>
            <a:normAutofit/>
          </a:bodyPr>
          <a:lstStyle>
            <a:lvl1pPr>
              <a:buNone/>
              <a:defRPr sz="2000" baseline="0%"/>
            </a:lvl1pPr>
            <a:lvl2pPr>
              <a:defRPr sz="2000"/>
            </a:lvl2pPr>
            <a:lvl3pPr>
              <a:defRPr sz="1800"/>
            </a:lvl3pPr>
            <a:lvl4pPr>
              <a:defRPr sz="1600"/>
            </a:lvl4pPr>
            <a:lvl5pPr>
              <a:defRPr sz="1600"/>
            </a:lvl5pPr>
          </a:lstStyle>
          <a:p>
            <a:pPr lvl="0"/>
            <a:r>
              <a:rPr lang="en-US" noProof="0" dirty="0"/>
              <a:t>Click to edit Master text styles (20 pts)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purl.oclc.org/ooxml/officeDocument/relationships/slideLayout" Target="../slideLayouts/slideLayout3.xml"/><Relationship Id="rId7" Type="http://purl.oclc.org/ooxml/officeDocument/relationships/image" Target="../media/image2.jpeg"/><Relationship Id="rId2" Type="http://purl.oclc.org/ooxml/officeDocument/relationships/slideLayout" Target="../slideLayouts/slideLayout2.xml"/><Relationship Id="rId1" Type="http://purl.oclc.org/ooxml/officeDocument/relationships/slideLayout" Target="../slideLayouts/slideLayout1.xml"/><Relationship Id="rId6" Type="http://purl.oclc.org/ooxml/officeDocument/relationships/image" Target="../media/image1.jpeg"/><Relationship Id="rId5" Type="http://purl.oclc.org/ooxml/officeDocument/relationships/theme" Target="../theme/theme1.xml"/><Relationship Id="rId4" Type="http://purl.oclc.org/ooxml/officeDocument/relationships/slideLayout" Target="../slideLayouts/slideLayout4.xml"/></Relationships>
</file>

<file path=ppt/slideMasters/slideMaster1.xml><?xml version="1.0" encoding="utf-8"?>
<p:sldMaster xmlns:a="http://purl.oclc.org/ooxml/drawingml/main" xmlns:r="http://purl.oclc.org/ooxml/officeDocument/relationships" xmlns:p="http://purl.oclc.org/ooxml/presentationml/main">
  <p:cSld>
    <p:bg>
      <p:bgPr>
        <a:blipFill dpi="0" rotWithShape="1">
          <a:blip r:embed="rId6"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23478"/>
            <a:ext cx="6228000" cy="621000"/>
          </a:xfrm>
          <a:prstGeom prst="rect">
            <a:avLst/>
          </a:prstGeom>
        </p:spPr>
        <p:txBody>
          <a:bodyPr vert="horz" lIns="91440" tIns="45720" rIns="91440" bIns="45720" rtlCol="0" anchor="b" anchorCtr="0">
            <a:noAutofit/>
          </a:bodyPr>
          <a:lstStyle/>
          <a:p>
            <a:r>
              <a:rPr lang="en-US" dirty="0"/>
              <a:t>Title of your slide (Arial bold 22 pts)</a:t>
            </a:r>
            <a:br>
              <a:rPr lang="en-US" dirty="0"/>
            </a:br>
            <a:r>
              <a:rPr lang="en-US" dirty="0"/>
              <a:t>Subtitle - if applicable - (Arial bold 22 pts)</a:t>
            </a:r>
            <a:endParaRPr lang="nl-NL" dirty="0"/>
          </a:p>
        </p:txBody>
      </p:sp>
      <p:sp>
        <p:nvSpPr>
          <p:cNvPr id="3" name="Text Placeholder 2"/>
          <p:cNvSpPr>
            <a:spLocks noGrp="1"/>
          </p:cNvSpPr>
          <p:nvPr>
            <p:ph type="body" idx="1"/>
          </p:nvPr>
        </p:nvSpPr>
        <p:spPr>
          <a:xfrm>
            <a:off x="468000" y="999000"/>
            <a:ext cx="8352150" cy="337295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
              </a:lnSpc>
              <a:spcBef>
                <a:spcPct val="20%"/>
              </a:spcBef>
              <a:spcAft>
                <a:spcPts val="0"/>
              </a:spcAft>
              <a:buClrTx/>
              <a:buSzTx/>
              <a:buFont typeface="Wingdings" panose="05000000000000000000" pitchFamily="2" charset="2"/>
              <a:buNone/>
              <a:tabLst/>
              <a:defRPr/>
            </a:pPr>
            <a:r>
              <a:rPr lang="en-GB" noProof="0" dirty="0"/>
              <a:t>Click to edit Master text styles (20 pts)</a:t>
            </a:r>
          </a:p>
          <a:p>
            <a:pPr lvl="0"/>
            <a:endParaRPr lang="en-GB" noProof="0" dirty="0"/>
          </a:p>
          <a:p>
            <a:pPr lvl="0"/>
            <a:r>
              <a:rPr lang="en-GB" noProof="0" dirty="0"/>
              <a:t>Click to edit Master text styles (20 pts)</a:t>
            </a:r>
          </a:p>
          <a:p>
            <a:pPr lvl="1"/>
            <a:r>
              <a:rPr lang="en-GB" noProof="0" dirty="0"/>
              <a:t>Second level (18 pts)</a:t>
            </a:r>
          </a:p>
          <a:p>
            <a:pPr lvl="2"/>
            <a:r>
              <a:rPr lang="en-GB" noProof="0" dirty="0"/>
              <a:t>Third level (16 pts)</a:t>
            </a:r>
          </a:p>
          <a:p>
            <a:pPr lvl="3"/>
            <a:r>
              <a:rPr lang="en-GB" noProof="0" dirty="0"/>
              <a:t>Fourth level (14 pts)</a:t>
            </a:r>
          </a:p>
          <a:p>
            <a:pPr lvl="4"/>
            <a:r>
              <a:rPr lang="en-GB" noProof="0" dirty="0"/>
              <a:t>Fifth level (14 pts)</a:t>
            </a:r>
          </a:p>
        </p:txBody>
      </p:sp>
      <p:sp>
        <p:nvSpPr>
          <p:cNvPr id="9" name="Text Box 774"/>
          <p:cNvSpPr txBox="1">
            <a:spLocks noChangeArrowheads="1"/>
          </p:cNvSpPr>
          <p:nvPr userDrawn="1"/>
        </p:nvSpPr>
        <p:spPr bwMode="auto">
          <a:xfrm>
            <a:off x="7812361" y="4839299"/>
            <a:ext cx="1201737" cy="215444"/>
          </a:xfrm>
          <a:prstGeom prst="rect">
            <a:avLst/>
          </a:prstGeom>
          <a:noFill/>
          <a:ln w="9525">
            <a:noFill/>
            <a:miter lim="800%"/>
            <a:headEnd/>
            <a:tailEnd/>
          </a:ln>
          <a:effectLst/>
        </p:spPr>
        <p:txBody>
          <a:bodyPr anchor="b">
            <a:spAutoFit/>
          </a:bodyPr>
          <a:lstStyle/>
          <a:p>
            <a:pPr algn="r"/>
            <a:fld id="{B5D6819E-2BB9-42BD-8C27-2B2FF08F3B5E}" type="slidenum">
              <a:rPr lang="en-GB" sz="800" smtClean="0">
                <a:solidFill>
                  <a:srgbClr val="00602E"/>
                </a:solidFill>
                <a:latin typeface="Arial" panose="020B0604020202020204" pitchFamily="34" charset="0"/>
                <a:cs typeface="Arial" panose="020B0604020202020204" pitchFamily="34" charset="0"/>
              </a:rPr>
              <a:pPr algn="r"/>
              <a:t>‹#›</a:t>
            </a:fld>
            <a:endParaRPr lang="en-GB" sz="800" dirty="0">
              <a:solidFill>
                <a:srgbClr val="00602E"/>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E16B3B3A-E227-4CAB-837B-AD5983AFF092}"/>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6819367" y="220753"/>
            <a:ext cx="2119181" cy="377920"/>
          </a:xfrm>
          <a:prstGeom prst="rect">
            <a:avLst/>
          </a:prstGeom>
        </p:spPr>
      </p:pic>
      <p:sp>
        <p:nvSpPr>
          <p:cNvPr id="10" name="TextBox 9">
            <a:extLst>
              <a:ext uri="{FF2B5EF4-FFF2-40B4-BE49-F238E27FC236}">
                <a16:creationId xmlns:a16="http://schemas.microsoft.com/office/drawing/2014/main" id="{C8D04429-5CDE-49E9-975B-AAF2A5BBA924}"/>
              </a:ext>
            </a:extLst>
          </p:cNvPr>
          <p:cNvSpPr txBox="1"/>
          <p:nvPr userDrawn="1"/>
        </p:nvSpPr>
        <p:spPr>
          <a:xfrm>
            <a:off x="170894" y="4619912"/>
            <a:ext cx="432048" cy="400110"/>
          </a:xfrm>
          <a:prstGeom prst="rect">
            <a:avLst/>
          </a:prstGeom>
          <a:solidFill>
            <a:schemeClr val="bg1"/>
          </a:solidFill>
          <a:ln>
            <a:solidFill>
              <a:schemeClr val="accent1"/>
            </a:solidFill>
          </a:ln>
        </p:spPr>
        <p:txBody>
          <a:bodyPr wrap="square" lIns="36000" tIns="36000" rIns="36000" bIns="36000" rtlCol="0" anchor="ctr">
            <a:noAutofit/>
          </a:bodyPr>
          <a:lstStyle/>
          <a:p>
            <a:pPr algn="ctr">
              <a:lnSpc>
                <a:spcPct val="100%"/>
              </a:lnSpc>
              <a:spcBef>
                <a:spcPts val="0"/>
              </a:spcBef>
              <a:spcAft>
                <a:spcPts val="0"/>
              </a:spcAft>
            </a:pPr>
            <a:r>
              <a:rPr lang="en-US" sz="2000" b="1" dirty="0">
                <a:latin typeface="Arial" panose="020B0604020202020204" pitchFamily="34" charset="0"/>
                <a:cs typeface="Arial" panose="020B0604020202020204" pitchFamily="34" charset="0"/>
              </a:rPr>
              <a:t>#..</a:t>
            </a:r>
            <a:endParaRPr lang="en-GB" sz="1200" b="1" dirty="0">
              <a:latin typeface="Arial" panose="020B0604020202020204" pitchFamily="34" charset="0"/>
              <a:cs typeface="Arial" panose="020B0604020202020204" pitchFamily="34" charset="0"/>
            </a:endParaRPr>
          </a:p>
        </p:txBody>
      </p:sp>
      <p:sp>
        <p:nvSpPr>
          <p:cNvPr id="11" name="Text Box 774">
            <a:extLst>
              <a:ext uri="{FF2B5EF4-FFF2-40B4-BE49-F238E27FC236}">
                <a16:creationId xmlns:a16="http://schemas.microsoft.com/office/drawing/2014/main" id="{B9D46F9B-E1E5-4F69-AD6B-389C835A749C}"/>
              </a:ext>
            </a:extLst>
          </p:cNvPr>
          <p:cNvSpPr txBox="1">
            <a:spLocks noChangeArrowheads="1"/>
          </p:cNvSpPr>
          <p:nvPr userDrawn="1"/>
        </p:nvSpPr>
        <p:spPr bwMode="auto">
          <a:xfrm>
            <a:off x="-8748" y="4250003"/>
            <a:ext cx="791333" cy="467239"/>
          </a:xfrm>
          <a:prstGeom prst="rect">
            <a:avLst/>
          </a:prstGeom>
          <a:noFill/>
          <a:ln w="9525">
            <a:noFill/>
            <a:miter lim="800%"/>
            <a:headEnd/>
            <a:tailEnd/>
          </a:ln>
          <a:effectLst/>
        </p:spPr>
        <p:txBody>
          <a:bodyPr wrap="square" lIns="36000" tIns="36000" rIns="36000" bIns="0" anchor="b">
            <a:spAutoFit/>
          </a:bodyPr>
          <a:lstStyle/>
          <a:p>
            <a:pPr algn="ctr"/>
            <a:r>
              <a:rPr lang="en-GB" sz="1000" b="0" dirty="0">
                <a:solidFill>
                  <a:schemeClr val="accent1"/>
                </a:solidFill>
                <a:latin typeface="Arial" panose="020B0604020202020204" pitchFamily="34" charset="0"/>
                <a:cs typeface="Arial" panose="020B0604020202020204" pitchFamily="34" charset="0"/>
              </a:rPr>
              <a:t>PROJECT </a:t>
            </a:r>
            <a:br>
              <a:rPr lang="en-GB" sz="1000" b="0" dirty="0">
                <a:solidFill>
                  <a:schemeClr val="accent1"/>
                </a:solidFill>
                <a:latin typeface="Arial" panose="020B0604020202020204" pitchFamily="34" charset="0"/>
                <a:cs typeface="Arial" panose="020B0604020202020204" pitchFamily="34" charset="0"/>
              </a:rPr>
            </a:br>
            <a:r>
              <a:rPr lang="en-GB" sz="1000" b="0" dirty="0">
                <a:solidFill>
                  <a:schemeClr val="accent1"/>
                </a:solidFill>
                <a:latin typeface="Arial" panose="020B0604020202020204" pitchFamily="34" charset="0"/>
                <a:cs typeface="Arial" panose="020B0604020202020204" pitchFamily="34" charset="0"/>
              </a:rPr>
              <a:t>IDEA:</a:t>
            </a:r>
            <a:br>
              <a:rPr lang="en-GB" sz="1000" b="0" dirty="0">
                <a:solidFill>
                  <a:schemeClr val="accent1"/>
                </a:solidFill>
                <a:latin typeface="Arial" panose="020B0604020202020204" pitchFamily="34" charset="0"/>
                <a:cs typeface="Arial" panose="020B0604020202020204" pitchFamily="34" charset="0"/>
              </a:rPr>
            </a:br>
            <a:endParaRPr lang="en-GB" sz="800" b="0" dirty="0">
              <a:solidFill>
                <a:schemeClr val="tx1"/>
              </a:solidFill>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0" r:id="rId4"/>
  </p:sldLayoutIdLst>
  <p:txStyles>
    <p:titleStyle>
      <a:lvl1pPr algn="l" defTabSz="914400" rtl="0" eaLnBrk="1" latinLnBrk="0" hangingPunct="1">
        <a:spcBef>
          <a:spcPct val="0%"/>
        </a:spcBef>
        <a:buNone/>
        <a:defRPr sz="2200" b="1" kern="1200" baseline="0%">
          <a:solidFill>
            <a:srgbClr val="00A651"/>
          </a:solidFill>
          <a:latin typeface="Arial" pitchFamily="34" charset="0"/>
          <a:ea typeface="+mj-ea"/>
          <a:cs typeface="Arial" pitchFamily="34" charset="0"/>
        </a:defRPr>
      </a:lvl1pPr>
    </p:titleStyle>
    <p:bodyStyle>
      <a:lvl1pPr marL="342900" marR="0" indent="-342900" algn="l" defTabSz="914400" rtl="0" eaLnBrk="1" fontAlgn="auto" latinLnBrk="0" hangingPunct="1">
        <a:lnSpc>
          <a:spcPct val="100%"/>
        </a:lnSpc>
        <a:spcBef>
          <a:spcPct val="20%"/>
        </a:spcBef>
        <a:spcAft>
          <a:spcPts val="0"/>
        </a:spcAft>
        <a:buClrTx/>
        <a:buSzTx/>
        <a:buFont typeface="Wingdings" panose="05000000000000000000" pitchFamily="2" charset="2"/>
        <a:buChar char="§"/>
        <a:tabLst/>
        <a:defRPr sz="2000" kern="1200">
          <a:solidFill>
            <a:schemeClr val="tx1"/>
          </a:solidFill>
          <a:latin typeface="Arial" panose="020B0604020202020204" pitchFamily="34" charset="0"/>
          <a:ea typeface="+mn-ea"/>
          <a:cs typeface="Arial" panose="020B0604020202020204" pitchFamily="34" charset="0"/>
        </a:defRPr>
      </a:lvl1pPr>
      <a:lvl2pPr marL="625475" indent="-265113" algn="l" defTabSz="914400" rtl="0" eaLnBrk="1" latinLnBrk="0" hangingPunct="1">
        <a:spcBef>
          <a:spcPct val="2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98525" indent="-273050" algn="l" defTabSz="914400" rtl="0" eaLnBrk="1" latinLnBrk="0" hangingPunct="1">
        <a:spcBef>
          <a:spcPct val="2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1163638" indent="-265113" algn="l" defTabSz="914400" rtl="0" eaLnBrk="1" latinLnBrk="0" hangingPunct="1">
        <a:spcBef>
          <a:spcPct val="20%"/>
        </a:spcBef>
        <a:buFont typeface="Arial"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524000" indent="-360363" algn="l" defTabSz="914400" rtl="0" eaLnBrk="1" latinLnBrk="0" hangingPunct="1">
        <a:spcBef>
          <a:spcPct val="20%"/>
        </a:spcBef>
        <a:buFont typeface="Arial" pitchFamily="34" charset="0"/>
        <a:buChar char="»"/>
        <a:defRPr sz="14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purl.oclc.org/ooxml/officeDocument/relationships/slideLayout" Target="../slideLayouts/slideLayout1.xml"/></Relationships>
</file>

<file path=ppt/slides/_rels/slide2.xml.rels><?xml version="1.0" encoding="UTF-8" standalone="yes"?>
<Relationships xmlns="http://schemas.openxmlformats.org/package/2006/relationships"><Relationship Id="rId1" Type="http://purl.oclc.org/ooxml/officeDocument/relationships/slideLayout" Target="../slideLayouts/slideLayout2.xml"/></Relationships>
</file>

<file path=ppt/slides/_rels/slide3.xml.rels><?xml version="1.0" encoding="UTF-8" standalone="yes"?>
<Relationships xmlns="http://schemas.openxmlformats.org/package/2006/relationships"><Relationship Id="rId1" Type="http://purl.oclc.org/ooxml/officeDocument/relationships/slideLayout" Target="../slideLayouts/slideLayout2.xml"/></Relationships>
</file>

<file path=ppt/slides/_rels/slide4.xml.rels><?xml version="1.0" encoding="UTF-8" standalone="yes"?>
<Relationships xmlns="http://schemas.openxmlformats.org/package/2006/relationships"><Relationship Id="rId1" Type="http://purl.oclc.org/ooxml/officeDocument/relationships/slideLayout" Target="../slideLayouts/slideLayout2.xml"/></Relationships>
</file>

<file path=ppt/slides/_rels/slide5.xml.rels><?xml version="1.0" encoding="UTF-8" standalone="yes"?>
<Relationships xmlns="http://schemas.openxmlformats.org/package/2006/relationships"><Relationship Id="rId2" Type="http://purl.oclc.org/ooxml/officeDocument/relationships/image" Target="../media/image4.png"/><Relationship Id="rId1" Type="http://purl.oclc.org/ooxml/officeDocument/relationships/slideLayout" Target="../slideLayouts/slideLayout2.xml"/></Relationships>
</file>

<file path=ppt/slides/slide1.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28453"/>
            <a:ext cx="6984776" cy="975145"/>
          </a:xfrm>
        </p:spPr>
        <p:txBody>
          <a:bodyPr/>
          <a:lstStyle/>
          <a:p>
            <a:r>
              <a:rPr lang="en-GB" sz="2800" dirty="0"/>
              <a:t>Project idea ACRONYM</a:t>
            </a:r>
            <a:br>
              <a:rPr lang="en-GB" sz="2800" dirty="0"/>
            </a:br>
            <a:r>
              <a:rPr lang="en-GB" sz="2400" dirty="0"/>
              <a:t>Project idea title</a:t>
            </a:r>
          </a:p>
        </p:txBody>
      </p:sp>
      <p:sp>
        <p:nvSpPr>
          <p:cNvPr id="3" name="Subtitle 2"/>
          <p:cNvSpPr>
            <a:spLocks noGrp="1"/>
          </p:cNvSpPr>
          <p:nvPr>
            <p:ph type="subTitle" idx="1"/>
          </p:nvPr>
        </p:nvSpPr>
        <p:spPr/>
        <p:txBody>
          <a:bodyPr/>
          <a:lstStyle/>
          <a:p>
            <a:r>
              <a:rPr lang="en-GB" dirty="0"/>
              <a:t>ITEA PO Preparation Days 2018</a:t>
            </a:r>
          </a:p>
          <a:p>
            <a:r>
              <a:rPr lang="en-GB" dirty="0"/>
              <a:t>Name of the speaker (Arial 20 pts)</a:t>
            </a:r>
          </a:p>
        </p:txBody>
      </p:sp>
    </p:spTree>
    <p:extLst>
      <p:ext uri="{BB962C8B-B14F-4D97-AF65-F5344CB8AC3E}">
        <p14:creationId xmlns:p14="http://schemas.microsoft.com/office/powerpoint/2010/main" val="2851361167"/>
      </p:ext>
    </p:extLst>
  </p:cSld>
  <p:clrMapOvr>
    <a:masterClrMapping/>
  </p:clrMapOvr>
</p:sld>
</file>

<file path=ppt/slides/slide2.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Project idea description</a:t>
            </a:r>
            <a:endParaRPr lang="en-US" dirty="0">
              <a:solidFill>
                <a:schemeClr val="accent2"/>
              </a:solidFill>
            </a:endParaRPr>
          </a:p>
        </p:txBody>
      </p:sp>
      <p:sp>
        <p:nvSpPr>
          <p:cNvPr id="28" name="Content Placeholder 4">
            <a:extLst>
              <a:ext uri="{FF2B5EF4-FFF2-40B4-BE49-F238E27FC236}">
                <a16:creationId xmlns:a16="http://schemas.microsoft.com/office/drawing/2014/main" id="{D06D3676-4998-4ACD-A002-8749000313CD}"/>
              </a:ext>
            </a:extLst>
          </p:cNvPr>
          <p:cNvSpPr txBox="1">
            <a:spLocks/>
          </p:cNvSpPr>
          <p:nvPr/>
        </p:nvSpPr>
        <p:spPr>
          <a:xfrm>
            <a:off x="468000" y="1008000"/>
            <a:ext cx="8496488" cy="3861197"/>
          </a:xfrm>
          <a:prstGeom prst="rect">
            <a:avLst/>
          </a:prstGeom>
        </p:spPr>
        <p:txBody>
          <a:bodyPr vert="horz" lIns="91440" tIns="45720" rIns="91440" bIns="45720" rtlCol="0">
            <a:normAutofit/>
          </a:bodyPr>
          <a:lstStyle>
            <a:lvl1pPr marL="342900" marR="0" indent="-342900" algn="l" defTabSz="914400" rtl="0" eaLnBrk="1" fontAlgn="auto" latinLnBrk="0" hangingPunct="1">
              <a:lnSpc>
                <a:spcPct val="100%"/>
              </a:lnSpc>
              <a:spcBef>
                <a:spcPct val="20%"/>
              </a:spcBef>
              <a:spcAft>
                <a:spcPts val="0"/>
              </a:spcAft>
              <a:buClrTx/>
              <a:buSzTx/>
              <a:buFont typeface="Wingdings" panose="05000000000000000000" pitchFamily="2" charset="2"/>
              <a:buChar char="§"/>
              <a:tabLst/>
              <a:defRPr sz="2000" kern="1200">
                <a:solidFill>
                  <a:schemeClr val="tx1"/>
                </a:solidFill>
                <a:latin typeface="Arial" panose="020B0604020202020204" pitchFamily="34" charset="0"/>
                <a:ea typeface="+mn-ea"/>
                <a:cs typeface="Arial" panose="020B0604020202020204" pitchFamily="34" charset="0"/>
              </a:defRPr>
            </a:lvl1pPr>
            <a:lvl2pPr marL="625475" indent="-265113" algn="l" defTabSz="914400" rtl="0" eaLnBrk="1" latinLnBrk="0" hangingPunct="1">
              <a:spcBef>
                <a:spcPct val="2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98525" indent="-273050" algn="l" defTabSz="914400" rtl="0" eaLnBrk="1" latinLnBrk="0" hangingPunct="1">
              <a:spcBef>
                <a:spcPct val="2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1163638" indent="-265113" algn="l" defTabSz="914400" rtl="0" eaLnBrk="1" latinLnBrk="0" hangingPunct="1">
              <a:spcBef>
                <a:spcPct val="20%"/>
              </a:spcBef>
              <a:buFont typeface="Arial"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524000" indent="-360363" algn="l" defTabSz="914400" rtl="0" eaLnBrk="1" latinLnBrk="0" hangingPunct="1">
              <a:spcBef>
                <a:spcPct val="20%"/>
              </a:spcBef>
              <a:buFont typeface="Arial" pitchFamily="34" charset="0"/>
              <a:buChar char="»"/>
              <a:defRPr sz="14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
              </a:spcBef>
              <a:buFont typeface="Arial" pitchFamily="34" charset="0"/>
              <a:buChar char="•"/>
              <a:defRPr sz="2000" kern="1200">
                <a:solidFill>
                  <a:schemeClr val="tx1"/>
                </a:solidFill>
                <a:latin typeface="+mn-lt"/>
                <a:ea typeface="+mn-ea"/>
                <a:cs typeface="+mn-cs"/>
              </a:defRPr>
            </a:lvl9pPr>
          </a:lstStyle>
          <a:p>
            <a:r>
              <a:rPr lang="en-GB" dirty="0"/>
              <a:t>Give a project summary. Explain in this summary in </a:t>
            </a:r>
            <a:r>
              <a:rPr lang="en-GB" b="1" dirty="0"/>
              <a:t>non-technical terms</a:t>
            </a:r>
            <a:r>
              <a:rPr lang="en-GB" dirty="0"/>
              <a:t>: </a:t>
            </a:r>
          </a:p>
          <a:p>
            <a:pPr lvl="1"/>
            <a:r>
              <a:rPr lang="en-GB" dirty="0"/>
              <a:t>Which economical/societal/technical issue will your project address?</a:t>
            </a:r>
          </a:p>
          <a:p>
            <a:pPr lvl="1"/>
            <a:r>
              <a:rPr lang="en-GB" dirty="0"/>
              <a:t>How will the project solve/tackle that issue? Which technologies will the project use/develop?</a:t>
            </a:r>
            <a:br>
              <a:rPr lang="en-GB" dirty="0"/>
            </a:br>
            <a:endParaRPr lang="en-GB" dirty="0"/>
          </a:p>
          <a:p>
            <a:r>
              <a:rPr lang="en-GB" dirty="0"/>
              <a:t>Add a visual if possible</a:t>
            </a:r>
          </a:p>
          <a:p>
            <a:pPr marL="0" indent="0">
              <a:buFont typeface="Wingdings" panose="05000000000000000000" pitchFamily="2" charset="2"/>
              <a:buNone/>
            </a:pPr>
            <a:endParaRPr lang="en-GB" sz="1800" b="1" dirty="0"/>
          </a:p>
          <a:p>
            <a:pPr marL="0" indent="0">
              <a:buFont typeface="Wingdings" panose="05000000000000000000" pitchFamily="2" charset="2"/>
              <a:buNone/>
            </a:pPr>
            <a:endParaRPr lang="en-GB" sz="1800" b="1" dirty="0"/>
          </a:p>
        </p:txBody>
      </p:sp>
      <p:sp>
        <p:nvSpPr>
          <p:cNvPr id="5" name="Text Box 21">
            <a:extLst>
              <a:ext uri="{FF2B5EF4-FFF2-40B4-BE49-F238E27FC236}">
                <a16:creationId xmlns:a16="http://schemas.microsoft.com/office/drawing/2014/main" id="{9D50A705-C8AF-42A3-97DE-C6C38CF7F902}"/>
              </a:ext>
            </a:extLst>
          </p:cNvPr>
          <p:cNvSpPr txBox="1">
            <a:spLocks noChangeArrowheads="1"/>
          </p:cNvSpPr>
          <p:nvPr/>
        </p:nvSpPr>
        <p:spPr bwMode="auto">
          <a:xfrm>
            <a:off x="481494" y="3985905"/>
            <a:ext cx="8215313" cy="1144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
                <a:headEnd/>
                <a:tailEnd/>
              </a14:hiddenLine>
            </a:ext>
          </a:extLst>
        </p:spPr>
        <p:txBody>
          <a:bodyPr>
            <a:spAutoFit/>
          </a:bodyPr>
          <a:lstStyle>
            <a:lvl1pPr marL="265113" indent="-265113"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eaLnBrk="1" hangingPunct="1">
              <a:lnSpc>
                <a:spcPct val="120%"/>
              </a:lnSpc>
              <a:buFont typeface="Wingdings" panose="05000000000000000000" pitchFamily="2" charset="2"/>
              <a:buChar char="§"/>
            </a:pPr>
            <a:r>
              <a:rPr lang="en-GB" sz="1200" i="1" dirty="0">
                <a:solidFill>
                  <a:schemeClr val="accent1"/>
                </a:solidFill>
              </a:rPr>
              <a:t>Do not use full sentences in your slides. Keep them for your verbal story. </a:t>
            </a:r>
          </a:p>
          <a:p>
            <a:pPr algn="l" eaLnBrk="1" hangingPunct="1">
              <a:lnSpc>
                <a:spcPct val="120%"/>
              </a:lnSpc>
              <a:buFont typeface="Wingdings" panose="05000000000000000000" pitchFamily="2" charset="2"/>
              <a:buChar char="§"/>
            </a:pPr>
            <a:endParaRPr lang="en-GB" sz="800" i="1" dirty="0">
              <a:solidFill>
                <a:schemeClr val="accent1"/>
              </a:solidFill>
            </a:endParaRPr>
          </a:p>
          <a:p>
            <a:pPr algn="l" eaLnBrk="1" hangingPunct="1">
              <a:lnSpc>
                <a:spcPct val="120%"/>
              </a:lnSpc>
              <a:buFont typeface="Wingdings" panose="05000000000000000000" pitchFamily="2" charset="2"/>
              <a:buChar char="§"/>
            </a:pPr>
            <a:r>
              <a:rPr lang="en-GB" sz="1200" i="1" dirty="0">
                <a:solidFill>
                  <a:schemeClr val="accent1"/>
                </a:solidFill>
              </a:rPr>
              <a:t>Your verbal story should describe how the current situation compares to the future situation thanks to your technology and how it will contribute to society, life of people (your audience in fact). This story should give an example of a real situation that your audience recognizes as being a current problem.</a:t>
            </a:r>
            <a:endParaRPr lang="en-GB" sz="1200" dirty="0">
              <a:solidFill>
                <a:schemeClr val="accent1"/>
              </a:solidFill>
            </a:endParaRPr>
          </a:p>
        </p:txBody>
      </p:sp>
    </p:spTree>
    <p:extLst>
      <p:ext uri="{BB962C8B-B14F-4D97-AF65-F5344CB8AC3E}">
        <p14:creationId xmlns:p14="http://schemas.microsoft.com/office/powerpoint/2010/main" val="326955787"/>
      </p:ext>
    </p:extLst>
  </p:cSld>
  <p:clrMapOvr>
    <a:masterClrMapping/>
  </p:clrMapOvr>
</p:sld>
</file>

<file path=ppt/slides/slide3.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Key selling points</a:t>
            </a:r>
            <a:endParaRPr lang="en-US" dirty="0">
              <a:solidFill>
                <a:schemeClr val="accent2"/>
              </a:solidFill>
            </a:endParaRPr>
          </a:p>
        </p:txBody>
      </p:sp>
      <p:sp>
        <p:nvSpPr>
          <p:cNvPr id="28" name="Content Placeholder 4">
            <a:extLst>
              <a:ext uri="{FF2B5EF4-FFF2-40B4-BE49-F238E27FC236}">
                <a16:creationId xmlns:a16="http://schemas.microsoft.com/office/drawing/2014/main" id="{D06D3676-4998-4ACD-A002-8749000313CD}"/>
              </a:ext>
            </a:extLst>
          </p:cNvPr>
          <p:cNvSpPr txBox="1">
            <a:spLocks/>
          </p:cNvSpPr>
          <p:nvPr/>
        </p:nvSpPr>
        <p:spPr>
          <a:xfrm>
            <a:off x="468000" y="1008000"/>
            <a:ext cx="8496488" cy="3861197"/>
          </a:xfrm>
          <a:prstGeom prst="rect">
            <a:avLst/>
          </a:prstGeom>
        </p:spPr>
        <p:txBody>
          <a:bodyPr vert="horz" lIns="91440" tIns="45720" rIns="91440" bIns="45720" rtlCol="0">
            <a:normAutofit/>
          </a:bodyPr>
          <a:lstStyle>
            <a:lvl1pPr marL="342900" marR="0" indent="-342900" algn="l" defTabSz="914400" rtl="0" eaLnBrk="1" fontAlgn="auto" latinLnBrk="0" hangingPunct="1">
              <a:lnSpc>
                <a:spcPct val="100%"/>
              </a:lnSpc>
              <a:spcBef>
                <a:spcPct val="20%"/>
              </a:spcBef>
              <a:spcAft>
                <a:spcPts val="0"/>
              </a:spcAft>
              <a:buClrTx/>
              <a:buSzTx/>
              <a:buFont typeface="Wingdings" panose="05000000000000000000" pitchFamily="2" charset="2"/>
              <a:buChar char="§"/>
              <a:tabLst/>
              <a:defRPr sz="2000" kern="1200">
                <a:solidFill>
                  <a:schemeClr val="tx1"/>
                </a:solidFill>
                <a:latin typeface="Arial" panose="020B0604020202020204" pitchFamily="34" charset="0"/>
                <a:ea typeface="+mn-ea"/>
                <a:cs typeface="Arial" panose="020B0604020202020204" pitchFamily="34" charset="0"/>
              </a:defRPr>
            </a:lvl1pPr>
            <a:lvl2pPr marL="625475" indent="-265113" algn="l" defTabSz="914400" rtl="0" eaLnBrk="1" latinLnBrk="0" hangingPunct="1">
              <a:spcBef>
                <a:spcPct val="2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98525" indent="-273050" algn="l" defTabSz="914400" rtl="0" eaLnBrk="1" latinLnBrk="0" hangingPunct="1">
              <a:spcBef>
                <a:spcPct val="2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1163638" indent="-265113" algn="l" defTabSz="914400" rtl="0" eaLnBrk="1" latinLnBrk="0" hangingPunct="1">
              <a:spcBef>
                <a:spcPct val="20%"/>
              </a:spcBef>
              <a:buFont typeface="Arial"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524000" indent="-360363" algn="l" defTabSz="914400" rtl="0" eaLnBrk="1" latinLnBrk="0" hangingPunct="1">
              <a:spcBef>
                <a:spcPct val="20%"/>
              </a:spcBef>
              <a:buFont typeface="Arial" pitchFamily="34" charset="0"/>
              <a:buChar char="»"/>
              <a:defRPr sz="14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
              </a:spcBef>
              <a:buFont typeface="Arial" pitchFamily="34" charset="0"/>
              <a:buChar char="•"/>
              <a:defRPr sz="2000" kern="1200">
                <a:solidFill>
                  <a:schemeClr val="tx1"/>
                </a:solidFill>
                <a:latin typeface="+mn-lt"/>
                <a:ea typeface="+mn-ea"/>
                <a:cs typeface="+mn-cs"/>
              </a:defRPr>
            </a:lvl9pPr>
          </a:lstStyle>
          <a:p>
            <a:r>
              <a:rPr lang="en-GB" dirty="0"/>
              <a:t>3 to 6 bullets</a:t>
            </a:r>
          </a:p>
          <a:p>
            <a:r>
              <a:rPr lang="en-GB" dirty="0"/>
              <a:t>Use max 6 text bullets that emphasize key (end user) benefits / the societal importance of your project idea. Explain:</a:t>
            </a:r>
          </a:p>
          <a:p>
            <a:pPr marL="800100" lvl="1" indent="-342900">
              <a:buFont typeface="Arial" pitchFamily="34" charset="0"/>
              <a:buChar char="‒"/>
            </a:pPr>
            <a:r>
              <a:rPr lang="en-GB" dirty="0"/>
              <a:t>What is the innovation?</a:t>
            </a:r>
          </a:p>
          <a:p>
            <a:pPr marL="800100" lvl="1" indent="-342900">
              <a:buFont typeface="Arial" pitchFamily="34" charset="0"/>
              <a:buChar char="‒"/>
            </a:pPr>
            <a:r>
              <a:rPr lang="en-GB" dirty="0"/>
              <a:t>What is the market relevance? </a:t>
            </a:r>
          </a:p>
          <a:p>
            <a:pPr marL="800100" lvl="1" indent="-342900">
              <a:buFont typeface="Arial" pitchFamily="34" charset="0"/>
              <a:buChar char="‒"/>
            </a:pPr>
            <a:r>
              <a:rPr lang="en-GB" dirty="0"/>
              <a:t>What is the business impact? </a:t>
            </a:r>
          </a:p>
        </p:txBody>
      </p:sp>
    </p:spTree>
    <p:extLst>
      <p:ext uri="{BB962C8B-B14F-4D97-AF65-F5344CB8AC3E}">
        <p14:creationId xmlns:p14="http://schemas.microsoft.com/office/powerpoint/2010/main" val="2739330176"/>
      </p:ext>
    </p:extLst>
  </p:cSld>
  <p:clrMapOvr>
    <a:masterClrMapping/>
  </p:clrMapOvr>
</p:sld>
</file>

<file path=ppt/slides/slide4.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Partners &amp; expertise</a:t>
            </a:r>
            <a:endParaRPr lang="en-US" dirty="0">
              <a:solidFill>
                <a:schemeClr val="accent2"/>
              </a:solidFill>
            </a:endParaRPr>
          </a:p>
        </p:txBody>
      </p:sp>
      <p:sp>
        <p:nvSpPr>
          <p:cNvPr id="28" name="Content Placeholder 4">
            <a:extLst>
              <a:ext uri="{FF2B5EF4-FFF2-40B4-BE49-F238E27FC236}">
                <a16:creationId xmlns:a16="http://schemas.microsoft.com/office/drawing/2014/main" id="{D06D3676-4998-4ACD-A002-8749000313CD}"/>
              </a:ext>
            </a:extLst>
          </p:cNvPr>
          <p:cNvSpPr txBox="1">
            <a:spLocks/>
          </p:cNvSpPr>
          <p:nvPr/>
        </p:nvSpPr>
        <p:spPr>
          <a:xfrm>
            <a:off x="468000" y="1008000"/>
            <a:ext cx="8496488" cy="3861197"/>
          </a:xfrm>
          <a:prstGeom prst="rect">
            <a:avLst/>
          </a:prstGeom>
        </p:spPr>
        <p:txBody>
          <a:bodyPr vert="horz" lIns="91440" tIns="45720" rIns="91440" bIns="45720" rtlCol="0">
            <a:normAutofit/>
          </a:bodyPr>
          <a:lstStyle>
            <a:lvl1pPr marL="342900" marR="0" indent="-342900" algn="l" defTabSz="914400" rtl="0" eaLnBrk="1" fontAlgn="auto" latinLnBrk="0" hangingPunct="1">
              <a:lnSpc>
                <a:spcPct val="100%"/>
              </a:lnSpc>
              <a:spcBef>
                <a:spcPct val="20%"/>
              </a:spcBef>
              <a:spcAft>
                <a:spcPts val="0"/>
              </a:spcAft>
              <a:buClrTx/>
              <a:buSzTx/>
              <a:buFont typeface="Wingdings" panose="05000000000000000000" pitchFamily="2" charset="2"/>
              <a:buChar char="§"/>
              <a:tabLst/>
              <a:defRPr sz="2000" kern="1200">
                <a:solidFill>
                  <a:schemeClr val="tx1"/>
                </a:solidFill>
                <a:latin typeface="Arial" panose="020B0604020202020204" pitchFamily="34" charset="0"/>
                <a:ea typeface="+mn-ea"/>
                <a:cs typeface="Arial" panose="020B0604020202020204" pitchFamily="34" charset="0"/>
              </a:defRPr>
            </a:lvl1pPr>
            <a:lvl2pPr marL="625475" indent="-265113" algn="l" defTabSz="914400" rtl="0" eaLnBrk="1" latinLnBrk="0" hangingPunct="1">
              <a:spcBef>
                <a:spcPct val="2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98525" indent="-273050" algn="l" defTabSz="914400" rtl="0" eaLnBrk="1" latinLnBrk="0" hangingPunct="1">
              <a:spcBef>
                <a:spcPct val="2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1163638" indent="-265113" algn="l" defTabSz="914400" rtl="0" eaLnBrk="1" latinLnBrk="0" hangingPunct="1">
              <a:spcBef>
                <a:spcPct val="20%"/>
              </a:spcBef>
              <a:buFont typeface="Arial"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524000" indent="-360363" algn="l" defTabSz="914400" rtl="0" eaLnBrk="1" latinLnBrk="0" hangingPunct="1">
              <a:spcBef>
                <a:spcPct val="20%"/>
              </a:spcBef>
              <a:buFont typeface="Arial" pitchFamily="34" charset="0"/>
              <a:buChar char="»"/>
              <a:defRPr sz="14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
              </a:spcBef>
              <a:buFont typeface="Arial" pitchFamily="34" charset="0"/>
              <a:buChar char="•"/>
              <a:defRPr sz="2000" kern="1200">
                <a:solidFill>
                  <a:schemeClr val="tx1"/>
                </a:solidFill>
                <a:latin typeface="+mn-lt"/>
                <a:ea typeface="+mn-ea"/>
                <a:cs typeface="+mn-cs"/>
              </a:defRPr>
            </a:lvl9pPr>
          </a:lstStyle>
          <a:p>
            <a:r>
              <a:rPr lang="en-GB" b="1" dirty="0"/>
              <a:t>Partners involved</a:t>
            </a:r>
          </a:p>
          <a:p>
            <a:pPr lvl="1"/>
            <a:r>
              <a:rPr lang="en-GB" dirty="0"/>
              <a:t>List the partners / countries already involved</a:t>
            </a:r>
          </a:p>
          <a:p>
            <a:endParaRPr lang="en-GB" dirty="0"/>
          </a:p>
          <a:p>
            <a:endParaRPr lang="en-GB" dirty="0"/>
          </a:p>
          <a:p>
            <a:endParaRPr lang="en-GB" dirty="0"/>
          </a:p>
          <a:p>
            <a:r>
              <a:rPr lang="en-GB" b="1" dirty="0"/>
              <a:t>Missing partners / expertise</a:t>
            </a:r>
          </a:p>
          <a:p>
            <a:pPr lvl="1"/>
            <a:r>
              <a:rPr lang="en-GB" dirty="0"/>
              <a:t>List the missing partners / expertise / countries</a:t>
            </a:r>
          </a:p>
        </p:txBody>
      </p:sp>
    </p:spTree>
    <p:extLst>
      <p:ext uri="{BB962C8B-B14F-4D97-AF65-F5344CB8AC3E}">
        <p14:creationId xmlns:p14="http://schemas.microsoft.com/office/powerpoint/2010/main" val="3062722925"/>
      </p:ext>
    </p:extLst>
  </p:cSld>
  <p:clrMapOvr>
    <a:masterClrMapping/>
  </p:clrMapOvr>
</p:sld>
</file>

<file path=ppt/slides/slide5.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a:t>Contact details</a:t>
            </a:r>
            <a:endParaRPr lang="en-US" dirty="0">
              <a:solidFill>
                <a:schemeClr val="accent2"/>
              </a:solidFill>
            </a:endParaRPr>
          </a:p>
        </p:txBody>
      </p:sp>
      <p:sp>
        <p:nvSpPr>
          <p:cNvPr id="28" name="Content Placeholder 4">
            <a:extLst>
              <a:ext uri="{FF2B5EF4-FFF2-40B4-BE49-F238E27FC236}">
                <a16:creationId xmlns:a16="http://schemas.microsoft.com/office/drawing/2014/main" id="{D06D3676-4998-4ACD-A002-8749000313CD}"/>
              </a:ext>
            </a:extLst>
          </p:cNvPr>
          <p:cNvSpPr txBox="1">
            <a:spLocks/>
          </p:cNvSpPr>
          <p:nvPr/>
        </p:nvSpPr>
        <p:spPr>
          <a:xfrm>
            <a:off x="468000" y="1008000"/>
            <a:ext cx="8496488" cy="3861197"/>
          </a:xfrm>
          <a:prstGeom prst="rect">
            <a:avLst/>
          </a:prstGeom>
        </p:spPr>
        <p:txBody>
          <a:bodyPr vert="horz" lIns="91440" tIns="45720" rIns="91440" bIns="45720" rtlCol="0">
            <a:normAutofit/>
          </a:bodyPr>
          <a:lstStyle>
            <a:lvl1pPr marL="342900" marR="0" indent="-342900" algn="l" defTabSz="914400" rtl="0" eaLnBrk="1" fontAlgn="auto" latinLnBrk="0" hangingPunct="1">
              <a:lnSpc>
                <a:spcPct val="100%"/>
              </a:lnSpc>
              <a:spcBef>
                <a:spcPct val="20%"/>
              </a:spcBef>
              <a:spcAft>
                <a:spcPts val="0"/>
              </a:spcAft>
              <a:buClrTx/>
              <a:buSzTx/>
              <a:buFont typeface="Wingdings" panose="05000000000000000000" pitchFamily="2" charset="2"/>
              <a:buChar char="§"/>
              <a:tabLst/>
              <a:defRPr sz="2000" kern="1200">
                <a:solidFill>
                  <a:schemeClr val="tx1"/>
                </a:solidFill>
                <a:latin typeface="Arial" panose="020B0604020202020204" pitchFamily="34" charset="0"/>
                <a:ea typeface="+mn-ea"/>
                <a:cs typeface="Arial" panose="020B0604020202020204" pitchFamily="34" charset="0"/>
              </a:defRPr>
            </a:lvl1pPr>
            <a:lvl2pPr marL="625475" indent="-265113" algn="l" defTabSz="914400" rtl="0" eaLnBrk="1" latinLnBrk="0" hangingPunct="1">
              <a:spcBef>
                <a:spcPct val="2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98525" indent="-273050" algn="l" defTabSz="914400" rtl="0" eaLnBrk="1" latinLnBrk="0" hangingPunct="1">
              <a:spcBef>
                <a:spcPct val="2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1163638" indent="-265113" algn="l" defTabSz="914400" rtl="0" eaLnBrk="1" latinLnBrk="0" hangingPunct="1">
              <a:spcBef>
                <a:spcPct val="20%"/>
              </a:spcBef>
              <a:buFont typeface="Arial"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524000" indent="-360363" algn="l" defTabSz="914400" rtl="0" eaLnBrk="1" latinLnBrk="0" hangingPunct="1">
              <a:spcBef>
                <a:spcPct val="20%"/>
              </a:spcBef>
              <a:buFont typeface="Arial" pitchFamily="34" charset="0"/>
              <a:buChar char="»"/>
              <a:defRPr sz="14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
              </a:spcBef>
              <a:buFont typeface="Arial" pitchFamily="34" charset="0"/>
              <a:buChar char="•"/>
              <a:defRPr sz="2000" kern="1200">
                <a:solidFill>
                  <a:schemeClr val="tx1"/>
                </a:solidFill>
                <a:latin typeface="+mn-lt"/>
                <a:ea typeface="+mn-ea"/>
                <a:cs typeface="+mn-cs"/>
              </a:defRPr>
            </a:lvl9pPr>
          </a:lstStyle>
          <a:p>
            <a:r>
              <a:rPr lang="en-US" dirty="0"/>
              <a:t>Name Proposer</a:t>
            </a:r>
            <a:br>
              <a:rPr lang="en-US" dirty="0"/>
            </a:br>
            <a:r>
              <a:rPr lang="en-US" dirty="0"/>
              <a:t>Company</a:t>
            </a:r>
            <a:br>
              <a:rPr lang="en-US" dirty="0"/>
            </a:br>
            <a:r>
              <a:rPr lang="en-US" dirty="0"/>
              <a:t>Email Address</a:t>
            </a:r>
            <a:br>
              <a:rPr lang="en-US" dirty="0"/>
            </a:br>
            <a:r>
              <a:rPr lang="en-US" dirty="0"/>
              <a:t>Telephone number and/or Mobile number</a:t>
            </a:r>
            <a:br>
              <a:rPr lang="en-US" dirty="0"/>
            </a:br>
            <a:endParaRPr lang="en-US" dirty="0"/>
          </a:p>
          <a:p>
            <a:r>
              <a:rPr lang="en-US" dirty="0"/>
              <a:t>Contact details second contact, if applicable</a:t>
            </a:r>
            <a:br>
              <a:rPr lang="en-US" dirty="0"/>
            </a:br>
            <a:r>
              <a:rPr lang="en-US" dirty="0"/>
              <a:t>Name Proposer</a:t>
            </a:r>
            <a:br>
              <a:rPr lang="en-US" dirty="0"/>
            </a:br>
            <a:r>
              <a:rPr lang="en-US" dirty="0"/>
              <a:t>Company</a:t>
            </a:r>
            <a:br>
              <a:rPr lang="en-US" dirty="0"/>
            </a:br>
            <a:r>
              <a:rPr lang="en-US" dirty="0"/>
              <a:t>Email Address</a:t>
            </a:r>
            <a:br>
              <a:rPr lang="en-US" dirty="0"/>
            </a:br>
            <a:r>
              <a:rPr lang="en-US" dirty="0"/>
              <a:t>Telephone number and/or Mobile number</a:t>
            </a:r>
            <a:endParaRPr lang="en-GB" dirty="0"/>
          </a:p>
        </p:txBody>
      </p:sp>
      <p:pic>
        <p:nvPicPr>
          <p:cNvPr id="4" name="Picture 3">
            <a:extLst>
              <a:ext uri="{FF2B5EF4-FFF2-40B4-BE49-F238E27FC236}">
                <a16:creationId xmlns:a16="http://schemas.microsoft.com/office/drawing/2014/main" id="{924610F8-1C74-4D35-A644-9352CD4549F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020272" y="801000"/>
            <a:ext cx="1448396" cy="1448396"/>
          </a:xfrm>
          <a:prstGeom prst="rect">
            <a:avLst/>
          </a:prstGeom>
        </p:spPr>
      </p:pic>
      <p:pic>
        <p:nvPicPr>
          <p:cNvPr id="5" name="Picture 4">
            <a:extLst>
              <a:ext uri="{FF2B5EF4-FFF2-40B4-BE49-F238E27FC236}">
                <a16:creationId xmlns:a16="http://schemas.microsoft.com/office/drawing/2014/main" id="{67C36CBF-3AE5-4A8A-8995-094A525A83F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020272" y="2687104"/>
            <a:ext cx="1448396" cy="1448396"/>
          </a:xfrm>
          <a:prstGeom prst="rect">
            <a:avLst/>
          </a:prstGeom>
        </p:spPr>
      </p:pic>
    </p:spTree>
    <p:extLst>
      <p:ext uri="{BB962C8B-B14F-4D97-AF65-F5344CB8AC3E}">
        <p14:creationId xmlns:p14="http://schemas.microsoft.com/office/powerpoint/2010/main" val="3633435901"/>
      </p:ext>
    </p:extLst>
  </p:cSld>
  <p:clrMapOvr>
    <a:masterClrMapping/>
  </p:clrMapOvr>
</p:sld>
</file>

<file path=ppt/theme/theme1.xml><?xml version="1.0" encoding="utf-8"?>
<a:theme xmlns:a="http://purl.oclc.org/ooxml/drawingml/main" name="itea3_template">
  <a:themeElements>
    <a:clrScheme name="ITEA Office">
      <a:dk1>
        <a:sysClr val="windowText" lastClr="000000"/>
      </a:dk1>
      <a:lt1>
        <a:sysClr val="window" lastClr="FFFFFF"/>
      </a:lt1>
      <a:dk2>
        <a:srgbClr val="F36F21"/>
      </a:dk2>
      <a:lt2>
        <a:srgbClr val="EEECE1"/>
      </a:lt2>
      <a:accent1>
        <a:srgbClr val="00A651"/>
      </a:accent1>
      <a:accent2>
        <a:srgbClr val="7F7F7F"/>
      </a:accent2>
      <a:accent3>
        <a:srgbClr val="F36F21"/>
      </a:accent3>
      <a:accent4>
        <a:srgbClr val="FBDC57"/>
      </a:accent4>
      <a:accent5>
        <a:srgbClr val="73C052"/>
      </a:accent5>
      <a:accent6>
        <a:srgbClr val="2484C6"/>
      </a:accent6>
      <a:hlink>
        <a:srgbClr val="00A651"/>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
              </a:srgbClr>
            </a:outerShdw>
          </a:effectLst>
        </a:effectStyle>
        <a:effectStyle>
          <a:effectLst>
            <a:outerShdw blurRad="40000" dist="23000" dir="5400000" rotWithShape="0">
              <a:srgbClr val="000000">
                <a:alpha val="35%"/>
              </a:srgbClr>
            </a:outerShdw>
          </a:effectLst>
        </a:effectStyle>
        <a:effectStyle>
          <a:effectLst>
            <a:outerShdw blurRad="40000" dist="23000" dir="5400000" rotWithShape="0">
              <a:srgbClr val="000000">
                <a:alpha val="35%"/>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l="50%" t="-80%" r="50%" b="180%"/>
          </a:path>
        </a:gradFill>
        <a:gradFill rotWithShape="1">
          <a:gsLst>
            <a:gs pos="0%">
              <a:schemeClr val="phClr">
                <a:tint val="80%"/>
                <a:satMod val="300%"/>
              </a:schemeClr>
            </a:gs>
            <a:gs pos="100%">
              <a:schemeClr val="phClr">
                <a:shade val="30%"/>
                <a:satMod val="200%"/>
              </a:schemeClr>
            </a:gs>
          </a:gsLst>
          <a:path path="circle">
            <a:fillToRect l="50%" t="50%" r="50%" b="50%"/>
          </a:path>
        </a:gradFill>
      </a:bgFillStyleLst>
    </a:fmtScheme>
  </a:themeElements>
  <a:objectDefaults/>
  <a:extraClrSchemeLst/>
  <a:extLst>
    <a:ext uri="{05A4C25C-085E-4340-85A3-A5531E510DB2}">
      <thm15:themeFamily xmlns:thm15="http://schemas.microsoft.com/office/thememl/2012/main" name="ITEA slides - InterCluster booth EFECS" id="{D7264851-F6DA-4B58-AD6D-19216E3B09EF}" vid="{03179AD5-AC67-4920-B2C4-EB860C997DC6}"/>
    </a:ext>
  </a:extLst>
</a:theme>
</file>

<file path=ppt/theme/theme2.xml><?xml version="1.0" encoding="utf-8"?>
<a:theme xmlns:a="http://purl.oclc.org/ooxml/drawingml/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
              </a:srgbClr>
            </a:outerShdw>
          </a:effectLst>
        </a:effectStyle>
        <a:effectStyle>
          <a:effectLst>
            <a:outerShdw blurRad="40000" dist="23000" dir="5400000" rotWithShape="0">
              <a:srgbClr val="000000">
                <a:alpha val="35%"/>
              </a:srgbClr>
            </a:outerShdw>
          </a:effectLst>
        </a:effectStyle>
        <a:effectStyle>
          <a:effectLst>
            <a:outerShdw blurRad="40000" dist="23000" dir="5400000" rotWithShape="0">
              <a:srgbClr val="000000">
                <a:alpha val="35%"/>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l="50%" t="-80%" r="50%" b="180%"/>
          </a:path>
        </a:gradFill>
        <a:gradFill rotWithShape="1">
          <a:gsLst>
            <a:gs pos="0%">
              <a:schemeClr val="phClr">
                <a:tint val="80%"/>
                <a:satMod val="300%"/>
              </a:schemeClr>
            </a:gs>
            <a:gs pos="100%">
              <a:schemeClr val="phClr">
                <a:shade val="30%"/>
                <a:satMod val="200%"/>
              </a:schemeClr>
            </a:gs>
          </a:gsLst>
          <a:path path="circle">
            <a:fillToRect l="50%" t="50%" r="50%" b="50%"/>
          </a:path>
        </a:gradFill>
      </a:bgFillStyleLst>
    </a:fmtScheme>
  </a:themeElements>
  <a:objectDefaults/>
  <a:extraClrSchemeLst/>
</a:theme>
</file>

<file path=docProps/app.xml><?xml version="1.0" encoding="utf-8"?>
<Properties xmlns="http://purl.oclc.org/ooxml/officeDocument/extendedProperties" xmlns:vt="http://purl.oclc.org/ooxml/officeDocument/docPropsVTypes">
  <Template>ITEA slides - InterCluster booth EFECS</Template>
  <TotalTime>351</TotalTime>
  <Words>211</Words>
  <Application>Microsoft Office PowerPoint</Application>
  <PresentationFormat>On-screen Show (16:9)</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itea3_template</vt:lpstr>
      <vt:lpstr>Project idea ACRONYM Project idea title</vt:lpstr>
      <vt:lpstr>Project idea description</vt:lpstr>
      <vt:lpstr>Key selling points</vt:lpstr>
      <vt:lpstr>Partners &amp; expertise</vt:lpstr>
      <vt:lpstr>Contact details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ITEA 3 The EUREKA Cluster on Software Innovation</dc:title>
  <dc:creator>Loes van den Borne</dc:creator>
  <cp:lastModifiedBy>Loes van den Borne</cp:lastModifiedBy>
  <cp:revision>24</cp:revision>
  <dcterms:created xsi:type="dcterms:W3CDTF">2018-05-17T19:14:22Z</dcterms:created>
  <dcterms:modified xsi:type="dcterms:W3CDTF">2018-06-04T14:34:33Z</dcterms:modified>
</cp:coreProperties>
</file>